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2" r:id="rId3"/>
    <p:sldId id="329" r:id="rId4"/>
    <p:sldId id="328" r:id="rId5"/>
    <p:sldId id="332" r:id="rId6"/>
    <p:sldId id="334" r:id="rId7"/>
    <p:sldId id="333" r:id="rId8"/>
    <p:sldId id="330" r:id="rId9"/>
    <p:sldId id="33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7D73C-C755-4241-A5A3-F009F2EC7823}" v="1" dt="2021-10-11T10:06:37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채린" userId="1250b26413c18a69" providerId="LiveId" clId="{F76FF6BB-9AA4-410B-B186-4E34088710F0}"/>
    <pc:docChg chg="undo custSel addSld modSld sldOrd">
      <pc:chgData name="전 채린" userId="1250b26413c18a69" providerId="LiveId" clId="{F76FF6BB-9AA4-410B-B186-4E34088710F0}" dt="2021-10-05T08:03:17.827" v="345" actId="14100"/>
      <pc:docMkLst>
        <pc:docMk/>
      </pc:docMkLst>
      <pc:sldChg chg="modSp mod">
        <pc:chgData name="전 채린" userId="1250b26413c18a69" providerId="LiveId" clId="{F76FF6BB-9AA4-410B-B186-4E34088710F0}" dt="2021-10-05T04:30:33.957" v="33"/>
        <pc:sldMkLst>
          <pc:docMk/>
          <pc:sldMk cId="0" sldId="257"/>
        </pc:sldMkLst>
        <pc:spChg chg="mod">
          <ac:chgData name="전 채린" userId="1250b26413c18a69" providerId="LiveId" clId="{F76FF6BB-9AA4-410B-B186-4E34088710F0}" dt="2021-10-05T04:30:33.957" v="33"/>
          <ac:spMkLst>
            <pc:docMk/>
            <pc:sldMk cId="0" sldId="257"/>
            <ac:spMk id="6" creationId="{00000000-0000-0000-0000-000000000000}"/>
          </ac:spMkLst>
        </pc:spChg>
      </pc:sldChg>
      <pc:sldChg chg="addSp modSp mod modAnim">
        <pc:chgData name="전 채린" userId="1250b26413c18a69" providerId="LiveId" clId="{F76FF6BB-9AA4-410B-B186-4E34088710F0}" dt="2021-10-05T08:03:17.827" v="345" actId="14100"/>
        <pc:sldMkLst>
          <pc:docMk/>
          <pc:sldMk cId="2743086340" sldId="322"/>
        </pc:sldMkLst>
        <pc:picChg chg="add mod">
          <ac:chgData name="전 채린" userId="1250b26413c18a69" providerId="LiveId" clId="{F76FF6BB-9AA4-410B-B186-4E34088710F0}" dt="2021-10-05T08:03:17.827" v="345" actId="14100"/>
          <ac:picMkLst>
            <pc:docMk/>
            <pc:sldMk cId="2743086340" sldId="322"/>
            <ac:picMk id="3" creationId="{559ABD7A-E547-4073-A622-F4912F2CB3BF}"/>
          </ac:picMkLst>
        </pc:picChg>
      </pc:sldChg>
      <pc:sldChg chg="addSp modSp mod modAnim">
        <pc:chgData name="전 채린" userId="1250b26413c18a69" providerId="LiveId" clId="{F76FF6BB-9AA4-410B-B186-4E34088710F0}" dt="2021-10-05T07:18:52.202" v="271" actId="14100"/>
        <pc:sldMkLst>
          <pc:docMk/>
          <pc:sldMk cId="919694383" sldId="328"/>
        </pc:sldMkLst>
        <pc:spChg chg="add mod">
          <ac:chgData name="전 채린" userId="1250b26413c18a69" providerId="LiveId" clId="{F76FF6BB-9AA4-410B-B186-4E34088710F0}" dt="2021-10-05T07:15:41.848" v="240" actId="120"/>
          <ac:spMkLst>
            <pc:docMk/>
            <pc:sldMk cId="919694383" sldId="328"/>
            <ac:spMk id="33" creationId="{493EA08A-37D7-4B84-95A6-D20789D1ED8F}"/>
          </ac:spMkLst>
        </pc:spChg>
        <pc:picChg chg="add mod">
          <ac:chgData name="전 채린" userId="1250b26413c18a69" providerId="LiveId" clId="{F76FF6BB-9AA4-410B-B186-4E34088710F0}" dt="2021-10-05T07:18:52.202" v="271" actId="14100"/>
          <ac:picMkLst>
            <pc:docMk/>
            <pc:sldMk cId="919694383" sldId="328"/>
            <ac:picMk id="3" creationId="{E331B1CF-B020-4824-9A56-9389E7CB6358}"/>
          </ac:picMkLst>
        </pc:picChg>
      </pc:sldChg>
      <pc:sldChg chg="addSp modSp mod">
        <pc:chgData name="전 채린" userId="1250b26413c18a69" providerId="LiveId" clId="{F76FF6BB-9AA4-410B-B186-4E34088710F0}" dt="2021-10-05T08:02:28.826" v="339" actId="14100"/>
        <pc:sldMkLst>
          <pc:docMk/>
          <pc:sldMk cId="3361253685" sldId="329"/>
        </pc:sldMkLst>
        <pc:spChg chg="mod">
          <ac:chgData name="전 채린" userId="1250b26413c18a69" providerId="LiveId" clId="{F76FF6BB-9AA4-410B-B186-4E34088710F0}" dt="2021-10-05T08:02:16.845" v="338" actId="14100"/>
          <ac:spMkLst>
            <pc:docMk/>
            <pc:sldMk cId="3361253685" sldId="329"/>
            <ac:spMk id="34" creationId="{00000000-0000-0000-0000-000000000000}"/>
          </ac:spMkLst>
        </pc:spChg>
        <pc:spChg chg="add mod">
          <ac:chgData name="전 채린" userId="1250b26413c18a69" providerId="LiveId" clId="{F76FF6BB-9AA4-410B-B186-4E34088710F0}" dt="2021-10-05T08:02:28.826" v="339" actId="14100"/>
          <ac:spMkLst>
            <pc:docMk/>
            <pc:sldMk cId="3361253685" sldId="329"/>
            <ac:spMk id="35" creationId="{7906A1A7-B79C-4034-9451-050F270CA653}"/>
          </ac:spMkLst>
        </pc:spChg>
      </pc:sldChg>
      <pc:sldChg chg="addSp delSp modSp mod">
        <pc:chgData name="전 채린" userId="1250b26413c18a69" providerId="LiveId" clId="{F76FF6BB-9AA4-410B-B186-4E34088710F0}" dt="2021-10-05T06:55:51.488" v="84" actId="20577"/>
        <pc:sldMkLst>
          <pc:docMk/>
          <pc:sldMk cId="1198193918" sldId="330"/>
        </pc:sldMkLst>
        <pc:spChg chg="mod">
          <ac:chgData name="전 채린" userId="1250b26413c18a69" providerId="LiveId" clId="{F76FF6BB-9AA4-410B-B186-4E34088710F0}" dt="2021-10-05T06:51:51.644" v="80" actId="1035"/>
          <ac:spMkLst>
            <pc:docMk/>
            <pc:sldMk cId="1198193918" sldId="330"/>
            <ac:spMk id="34" creationId="{00000000-0000-0000-0000-000000000000}"/>
          </ac:spMkLst>
        </pc:spChg>
        <pc:spChg chg="add mod">
          <ac:chgData name="전 채린" userId="1250b26413c18a69" providerId="LiveId" clId="{F76FF6BB-9AA4-410B-B186-4E34088710F0}" dt="2021-10-05T06:55:51.488" v="84" actId="20577"/>
          <ac:spMkLst>
            <pc:docMk/>
            <pc:sldMk cId="1198193918" sldId="330"/>
            <ac:spMk id="35" creationId="{0B75EA05-F8E6-461F-9A2C-D1D4C8BAD9F8}"/>
          </ac:spMkLst>
        </pc:spChg>
        <pc:spChg chg="add del mod">
          <ac:chgData name="전 채린" userId="1250b26413c18a69" providerId="LiveId" clId="{F76FF6BB-9AA4-410B-B186-4E34088710F0}" dt="2021-10-05T06:49:30.958" v="62"/>
          <ac:spMkLst>
            <pc:docMk/>
            <pc:sldMk cId="1198193918" sldId="330"/>
            <ac:spMk id="36" creationId="{C86FB08E-CDEB-4C88-809A-545159D0CED3}"/>
          </ac:spMkLst>
        </pc:spChg>
      </pc:sldChg>
      <pc:sldChg chg="addSp modSp add mod">
        <pc:chgData name="전 채린" userId="1250b26413c18a69" providerId="LiveId" clId="{F76FF6BB-9AA4-410B-B186-4E34088710F0}" dt="2021-10-05T06:51:29.891" v="75" actId="14100"/>
        <pc:sldMkLst>
          <pc:docMk/>
          <pc:sldMk cId="1669106853" sldId="331"/>
        </pc:sldMkLst>
        <pc:spChg chg="mod">
          <ac:chgData name="전 채린" userId="1250b26413c18a69" providerId="LiveId" clId="{F76FF6BB-9AA4-410B-B186-4E34088710F0}" dt="2021-10-05T06:51:29.891" v="75" actId="14100"/>
          <ac:spMkLst>
            <pc:docMk/>
            <pc:sldMk cId="1669106853" sldId="331"/>
            <ac:spMk id="34" creationId="{00000000-0000-0000-0000-000000000000}"/>
          </ac:spMkLst>
        </pc:spChg>
        <pc:spChg chg="add mod">
          <ac:chgData name="전 채린" userId="1250b26413c18a69" providerId="LiveId" clId="{F76FF6BB-9AA4-410B-B186-4E34088710F0}" dt="2021-10-05T06:51:29.293" v="74" actId="14100"/>
          <ac:spMkLst>
            <pc:docMk/>
            <pc:sldMk cId="1669106853" sldId="331"/>
            <ac:spMk id="35" creationId="{167EB62D-5277-4333-B76B-DF03F98EBA33}"/>
          </ac:spMkLst>
        </pc:spChg>
      </pc:sldChg>
      <pc:sldChg chg="addSp modSp add mod modAnim">
        <pc:chgData name="전 채린" userId="1250b26413c18a69" providerId="LiveId" clId="{F76FF6BB-9AA4-410B-B186-4E34088710F0}" dt="2021-10-05T07:19:33.348" v="286"/>
        <pc:sldMkLst>
          <pc:docMk/>
          <pc:sldMk cId="3474717857" sldId="332"/>
        </pc:sldMkLst>
        <pc:spChg chg="mod">
          <ac:chgData name="전 채린" userId="1250b26413c18a69" providerId="LiveId" clId="{F76FF6BB-9AA4-410B-B186-4E34088710F0}" dt="2021-10-05T07:19:33.348" v="286"/>
          <ac:spMkLst>
            <pc:docMk/>
            <pc:sldMk cId="3474717857" sldId="332"/>
            <ac:spMk id="33" creationId="{493EA08A-37D7-4B84-95A6-D20789D1ED8F}"/>
          </ac:spMkLst>
        </pc:spChg>
        <pc:picChg chg="add mod">
          <ac:chgData name="전 채린" userId="1250b26413c18a69" providerId="LiveId" clId="{F76FF6BB-9AA4-410B-B186-4E34088710F0}" dt="2021-10-05T07:18:55.973" v="272" actId="14100"/>
          <ac:picMkLst>
            <pc:docMk/>
            <pc:sldMk cId="3474717857" sldId="332"/>
            <ac:picMk id="3" creationId="{B1F96216-3273-4673-B2B2-6E7514E5A157}"/>
          </ac:picMkLst>
        </pc:picChg>
      </pc:sldChg>
      <pc:sldChg chg="addSp modSp add mod ord modAnim">
        <pc:chgData name="전 채린" userId="1250b26413c18a69" providerId="LiveId" clId="{F76FF6BB-9AA4-410B-B186-4E34088710F0}" dt="2021-10-05T07:20:48.846" v="304" actId="20577"/>
        <pc:sldMkLst>
          <pc:docMk/>
          <pc:sldMk cId="1663426949" sldId="333"/>
        </pc:sldMkLst>
        <pc:spChg chg="mod">
          <ac:chgData name="전 채린" userId="1250b26413c18a69" providerId="LiveId" clId="{F76FF6BB-9AA4-410B-B186-4E34088710F0}" dt="2021-10-05T07:20:48.846" v="304" actId="20577"/>
          <ac:spMkLst>
            <pc:docMk/>
            <pc:sldMk cId="1663426949" sldId="333"/>
            <ac:spMk id="33" creationId="{493EA08A-37D7-4B84-95A6-D20789D1ED8F}"/>
          </ac:spMkLst>
        </pc:spChg>
        <pc:picChg chg="add mod">
          <ac:chgData name="전 채린" userId="1250b26413c18a69" providerId="LiveId" clId="{F76FF6BB-9AA4-410B-B186-4E34088710F0}" dt="2021-10-05T07:19:45.891" v="295" actId="14100"/>
          <ac:picMkLst>
            <pc:docMk/>
            <pc:sldMk cId="1663426949" sldId="333"/>
            <ac:picMk id="3" creationId="{A32C6AB2-5860-47C0-9D26-07E6F8554531}"/>
          </ac:picMkLst>
        </pc:picChg>
      </pc:sldChg>
      <pc:sldChg chg="addSp delSp modSp add mod delAnim modAnim">
        <pc:chgData name="전 채린" userId="1250b26413c18a69" providerId="LiveId" clId="{F76FF6BB-9AA4-410B-B186-4E34088710F0}" dt="2021-10-05T07:22:56.261" v="327" actId="14100"/>
        <pc:sldMkLst>
          <pc:docMk/>
          <pc:sldMk cId="631999740" sldId="334"/>
        </pc:sldMkLst>
        <pc:spChg chg="mod">
          <ac:chgData name="전 채린" userId="1250b26413c18a69" providerId="LiveId" clId="{F76FF6BB-9AA4-410B-B186-4E34088710F0}" dt="2021-10-05T07:21:05.551" v="315"/>
          <ac:spMkLst>
            <pc:docMk/>
            <pc:sldMk cId="631999740" sldId="334"/>
            <ac:spMk id="33" creationId="{493EA08A-37D7-4B84-95A6-D20789D1ED8F}"/>
          </ac:spMkLst>
        </pc:spChg>
        <pc:picChg chg="add del mod">
          <ac:chgData name="전 채린" userId="1250b26413c18a69" providerId="LiveId" clId="{F76FF6BB-9AA4-410B-B186-4E34088710F0}" dt="2021-10-05T07:22:30.643" v="320" actId="478"/>
          <ac:picMkLst>
            <pc:docMk/>
            <pc:sldMk cId="631999740" sldId="334"/>
            <ac:picMk id="3" creationId="{CC7600C9-8BE6-43F2-9601-939BDB4E9C43}"/>
          </ac:picMkLst>
        </pc:picChg>
        <pc:picChg chg="add mod">
          <ac:chgData name="전 채린" userId="1250b26413c18a69" providerId="LiveId" clId="{F76FF6BB-9AA4-410B-B186-4E34088710F0}" dt="2021-10-05T07:22:56.261" v="327" actId="14100"/>
          <ac:picMkLst>
            <pc:docMk/>
            <pc:sldMk cId="631999740" sldId="334"/>
            <ac:picMk id="4" creationId="{AE5B5B8F-B421-42FD-993A-EE6A61021C5C}"/>
          </ac:picMkLst>
        </pc:picChg>
      </pc:sldChg>
    </pc:docChg>
  </pc:docChgLst>
  <pc:docChgLst>
    <pc:chgData name="전 채린" userId="1250b26413c18a69" providerId="LiveId" clId="{1887D73C-C755-4241-A5A3-F009F2EC7823}"/>
    <pc:docChg chg="modSld">
      <pc:chgData name="전 채린" userId="1250b26413c18a69" providerId="LiveId" clId="{1887D73C-C755-4241-A5A3-F009F2EC7823}" dt="2021-10-11T02:07:11.306" v="38" actId="20577"/>
      <pc:docMkLst>
        <pc:docMk/>
      </pc:docMkLst>
      <pc:sldChg chg="modSp mod">
        <pc:chgData name="전 채린" userId="1250b26413c18a69" providerId="LiveId" clId="{1887D73C-C755-4241-A5A3-F009F2EC7823}" dt="2021-10-11T02:07:11.306" v="38" actId="20577"/>
        <pc:sldMkLst>
          <pc:docMk/>
          <pc:sldMk cId="1198193918" sldId="330"/>
        </pc:sldMkLst>
        <pc:spChg chg="mod">
          <ac:chgData name="전 채린" userId="1250b26413c18a69" providerId="LiveId" clId="{1887D73C-C755-4241-A5A3-F009F2EC7823}" dt="2021-10-11T02:07:11.306" v="38" actId="20577"/>
          <ac:spMkLst>
            <pc:docMk/>
            <pc:sldMk cId="1198193918" sldId="330"/>
            <ac:spMk id="3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B9A4A-FB84-4DFC-A2C5-A38D5D695F96}" type="slidenum">
              <a:rPr lang="ko-KR" altLang="en-US"/>
              <a:pPr/>
              <a:t>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24063" y="1916832"/>
            <a:ext cx="8135937" cy="677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800" b="1" dirty="0" err="1">
                <a:latin typeface="+mn-ea"/>
              </a:rPr>
              <a:t>IoT</a:t>
            </a:r>
            <a:r>
              <a:rPr lang="ko-KR" altLang="en-US" sz="3800" b="1" dirty="0">
                <a:latin typeface="+mn-ea"/>
              </a:rPr>
              <a:t>프로그래밍 </a:t>
            </a:r>
            <a:r>
              <a:rPr lang="en-US" altLang="ko-KR" sz="3800" b="1" dirty="0">
                <a:latin typeface="+mn-ea"/>
              </a:rPr>
              <a:t>5</a:t>
            </a:r>
            <a:r>
              <a:rPr lang="ko-KR" altLang="en-US" sz="3800" b="1" dirty="0">
                <a:latin typeface="+mn-ea"/>
              </a:rPr>
              <a:t>주차 과제</a:t>
            </a:r>
            <a:endParaRPr lang="en-US" altLang="ko-KR" sz="38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2511" y="3913892"/>
            <a:ext cx="813593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2800" b="1" dirty="0">
                <a:latin typeface="+mn-ea"/>
              </a:rPr>
              <a:t>반 </a:t>
            </a:r>
            <a:r>
              <a:rPr lang="en-US" altLang="ko-KR" sz="2800" b="1" dirty="0">
                <a:latin typeface="+mn-ea"/>
              </a:rPr>
              <a:t>YA</a:t>
            </a:r>
            <a:r>
              <a:rPr lang="ko-KR" altLang="en-US" sz="2800" b="1" dirty="0">
                <a:latin typeface="+mn-ea"/>
              </a:rPr>
              <a:t> 학번</a:t>
            </a:r>
            <a:r>
              <a:rPr lang="en-US" altLang="ko-KR" sz="2800" b="1" dirty="0">
                <a:latin typeface="+mn-ea"/>
              </a:rPr>
              <a:t>: 20202296     </a:t>
            </a:r>
            <a:r>
              <a:rPr lang="ko-KR" altLang="en-US" sz="2800" b="1" dirty="0">
                <a:latin typeface="+mn-ea"/>
              </a:rPr>
              <a:t>이름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전채린</a:t>
            </a:r>
            <a:endParaRPr lang="en-US" altLang="ko-KR" sz="2800" b="1" dirty="0"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2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263352" y="333376"/>
            <a:ext cx="115212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1 30Cm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전진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, 90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도 우회전 반복하여 제자리로 돌아오기 동영상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pic>
        <p:nvPicPr>
          <p:cNvPr id="3" name="IMG_1311">
            <a:hlinkClick r:id="" action="ppaction://media"/>
            <a:extLst>
              <a:ext uri="{FF2B5EF4-FFF2-40B4-BE49-F238E27FC236}">
                <a16:creationId xmlns:a16="http://schemas.microsoft.com/office/drawing/2014/main" id="{559ABD7A-E547-4073-A622-F4912F2CB3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376" y="852962"/>
            <a:ext cx="11305256" cy="550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3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1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191345" y="1052736"/>
            <a:ext cx="5868938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/* Servo13 */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/* 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사용자 함수로 주행하기 *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/* 30cm 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전진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, 90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도 우회전 반복하여 제자리로 돌아오기 *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#include &lt;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Servo.h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&gt; // Include servo library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Servo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; // Declare left and right servos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Servo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;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void setup() { // Built-in initialization block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tone(4, 3000, 1000); // Play tone for 1 seconds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delay(1000); // Delay to finish tone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servoLeft.attach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(13); // Attach left signal to pin 13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servoRight.attach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(12); // Attach right signal to pin 12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for(int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i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=0;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i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&lt;4;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i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++) {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  maneuver(200, 200, 2000); // Forward 2 seconds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  maneuver(200, -200, 600); // Right 0.6 seconds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}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maneuver(0, 0, -1); // Disable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servors</a:t>
            </a:r>
            <a:endParaRPr kumimoji="0" lang="en-US" altLang="ko-KR" sz="16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}</a:t>
            </a: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7906A1A7-B79C-4034-9451-050F270C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282" y="1047412"/>
            <a:ext cx="5940373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kumimoji="0" lang="en-US" altLang="ko-KR" sz="16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void loop() { // Main loop auto-repeats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// Empty, nothing needs repeating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}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void maneuver(int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speedLeft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, int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speedRight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, int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msTime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)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{ //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speedLeft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,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speedRight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ranges: Backward Linear Stop Linear Forward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// -200 -100...0...100 200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servoLeft.writeMicroseconds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(1500+speedLeft); // Set left servo speed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servoRight.writeMicroseconds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(1500-speedRight); // Set right servo speed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if(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msTime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== -1) // if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msTime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= -1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{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servoLeft.detach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(); // Stop servo signals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servoRight.detach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();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}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delay(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msTime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); // Delay for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msTime</a:t>
            </a:r>
            <a:endParaRPr kumimoji="0" lang="en-US" altLang="ko-KR" sz="16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}</a:t>
            </a:r>
            <a:endParaRPr lang="ko-KR" altLang="en-US" sz="1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25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4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동작 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493EA08A-37D7-4B84-95A6-D20789D1E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9" y="915512"/>
            <a:ext cx="27363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1.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  <a:ea typeface="+mn-ea"/>
              </a:rPr>
              <a:t> 더듬이 누르지 않았을 때</a:t>
            </a:r>
          </a:p>
        </p:txBody>
      </p:sp>
      <p:pic>
        <p:nvPicPr>
          <p:cNvPr id="3" name="IMG_1302">
            <a:hlinkClick r:id="" action="ppaction://media"/>
            <a:extLst>
              <a:ext uri="{FF2B5EF4-FFF2-40B4-BE49-F238E27FC236}">
                <a16:creationId xmlns:a16="http://schemas.microsoft.com/office/drawing/2014/main" id="{E331B1CF-B020-4824-9A56-9389E7CB6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68" y="1265163"/>
            <a:ext cx="11377263" cy="50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5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동작 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493EA08A-37D7-4B84-95A6-D20789D1E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9" y="915512"/>
            <a:ext cx="27363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2.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  <a:ea typeface="+mn-ea"/>
              </a:rPr>
              <a:t> 오른쪽 더듬이 눌렀을 때</a:t>
            </a:r>
          </a:p>
        </p:txBody>
      </p:sp>
      <p:pic>
        <p:nvPicPr>
          <p:cNvPr id="3" name="IMG_1303">
            <a:hlinkClick r:id="" action="ppaction://media"/>
            <a:extLst>
              <a:ext uri="{FF2B5EF4-FFF2-40B4-BE49-F238E27FC236}">
                <a16:creationId xmlns:a16="http://schemas.microsoft.com/office/drawing/2014/main" id="{B1F96216-3273-4673-B2B2-6E7514E5A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69" y="1253326"/>
            <a:ext cx="11377262" cy="510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1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6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동작 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493EA08A-37D7-4B84-95A6-D20789D1E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9" y="915512"/>
            <a:ext cx="27363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2.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  <a:ea typeface="+mn-ea"/>
              </a:rPr>
              <a:t>왼쪽 더듬이 눌렀을 때</a:t>
            </a:r>
          </a:p>
        </p:txBody>
      </p:sp>
      <p:pic>
        <p:nvPicPr>
          <p:cNvPr id="4" name="IMG_1306">
            <a:hlinkClick r:id="" action="ppaction://media"/>
            <a:extLst>
              <a:ext uri="{FF2B5EF4-FFF2-40B4-BE49-F238E27FC236}">
                <a16:creationId xmlns:a16="http://schemas.microsoft.com/office/drawing/2014/main" id="{AE5B5B8F-B421-42FD-993A-EE6A61021C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69" y="1254066"/>
            <a:ext cx="11379993" cy="51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7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동작 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493EA08A-37D7-4B84-95A6-D20789D1E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9" y="915512"/>
            <a:ext cx="27363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4.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  <a:ea typeface="+mn-ea"/>
              </a:rPr>
              <a:t> 두 더듬이 눌렀을 때</a:t>
            </a:r>
          </a:p>
        </p:txBody>
      </p:sp>
      <p:pic>
        <p:nvPicPr>
          <p:cNvPr id="3" name="IMG_1309">
            <a:hlinkClick r:id="" action="ppaction://media"/>
            <a:extLst>
              <a:ext uri="{FF2B5EF4-FFF2-40B4-BE49-F238E27FC236}">
                <a16:creationId xmlns:a16="http://schemas.microsoft.com/office/drawing/2014/main" id="{A32C6AB2-5860-47C0-9D26-07E6F8554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643" y="1254065"/>
            <a:ext cx="11396988" cy="51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2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8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119336" y="1052736"/>
            <a:ext cx="5976665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/* Whisker04 */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/* 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더듬이 주행 스케치</a:t>
            </a:r>
          </a:p>
          <a:p>
            <a:pPr eaLnBrk="1" hangingPunct="1">
              <a:defRPr/>
            </a:pP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 *  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LED 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제어와 모터 제어를 같이</a:t>
            </a:r>
          </a:p>
          <a:p>
            <a:pPr eaLnBrk="1" hangingPunct="1">
              <a:defRPr/>
            </a:pP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 *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#include &lt;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Servo.h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&gt; // Include servo library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Servo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; // Declare left and right servos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Servo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;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void setup() { // Built-in initialization block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pinMode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(7, INPUT); // Set right whisker pin to input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pinMode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(5, INPUT); // Set left whisker pin to input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pinMode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(8, OUTPUT); // Left LED indicator -&gt; output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pinMode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(2, OUTPUT); // Right LED indicator -&gt; output</a:t>
            </a:r>
          </a:p>
          <a:p>
            <a:pPr eaLnBrk="1" hangingPunct="1">
              <a:defRPr/>
            </a:pPr>
            <a:endParaRPr kumimoji="0" lang="en-US" altLang="ko-KR" sz="16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tone(4, 3000, 1000); // Play tone for 1 second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delay(1000); // Delay to </a:t>
            </a:r>
            <a:r>
              <a:rPr kumimoji="0" lang="en-US" altLang="ko-KR" sz="1600" b="1">
                <a:solidFill>
                  <a:srgbClr val="0070C0"/>
                </a:solidFill>
                <a:latin typeface="+mn-lt"/>
              </a:rPr>
              <a:t>finish tone</a:t>
            </a:r>
          </a:p>
          <a:p>
            <a:pPr eaLnBrk="1" hangingPunct="1">
              <a:defRPr/>
            </a:pPr>
            <a:endParaRPr kumimoji="0" lang="en-US" altLang="ko-KR" sz="16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servoLeft.attach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(13); // Attach left signal to pin 13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servoRight.at.attach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(12); // Attach right signal to pin 12</a:t>
            </a:r>
          </a:p>
          <a:p>
            <a:pPr eaLnBrk="1" hangingPunct="1">
              <a:defRPr/>
            </a:pPr>
            <a:endParaRPr kumimoji="0" lang="en-US" altLang="ko-KR" sz="16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Serial.begin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(9600); // Set serial data rate to 9600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}</a:t>
            </a:r>
            <a:endParaRPr lang="ko-KR" altLang="en-US" sz="1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0B75EA05-F8E6-461F-9A2C-D1D4C8BAD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282" y="1052736"/>
            <a:ext cx="6012382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void loop() { // Main loop auto-repeats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byte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wLeft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=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digitalRead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(5); // Copy left result to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wLeft</a:t>
            </a:r>
            <a:endParaRPr kumimoji="0" lang="en-US" altLang="ko-KR" sz="14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byte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wRight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=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digitalRead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(7); // Copy right result to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wRight</a:t>
            </a:r>
            <a:endParaRPr kumimoji="0" lang="en-US" altLang="ko-KR" sz="14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if((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wLeft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== 0) &amp;&amp; (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wRight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== 0)) { // if both whiskers contact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digitalWrite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(8, HIGH); // Left LED on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digitalWrite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(2, HIGH); // Right LED on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backward(1000); // Back up 1 second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turnLeft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(800); // Turn left about 120 degrees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digitalWrite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(8, LOW); // Left LED off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digitalWrite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(2, LOW); // Left LED off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}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else if(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wLeft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== 0) { // If only left whisker contact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digitalWrite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(8, HIGH); // Left LED on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backward(1000); // Back up 1 second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turnRight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(400); // Turn right about 60 degrees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digitalWrite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(8, LOW); // Left LED off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}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else if(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wRight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== 0) { // If only right whisker contact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digitalWrite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(2, HIGH); // Right LED on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backwar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(1000); // Back up 1 second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turnLeft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(400); // Turn left about 60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ms</a:t>
            </a:r>
            <a:endParaRPr kumimoji="0" lang="en-US" altLang="ko-KR" sz="14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digitalWrite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(2, LOW); // Left LED off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}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else // Otherwise, no whisker contact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 forward(20); // Forward 1/50 of a second    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}</a:t>
            </a:r>
            <a:endParaRPr lang="ko-KR" altLang="en-US" sz="14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819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9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119336" y="1196752"/>
            <a:ext cx="5976665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void forward(int time) // Forward function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{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servoLeft.writeMicroseconds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(1700); // Left wheel counterclockwise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servoRight.writeMicroseconds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(1300); // Right wheel clockwise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delay(time); // Maneuver for time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endParaRPr lang="en-US" altLang="ko-KR" sz="16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</a:p>
          <a:p>
            <a:pPr eaLnBrk="1" hangingPunct="1">
              <a:defRPr/>
            </a:pPr>
            <a:endParaRPr lang="en-US" altLang="ko-KR" sz="16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void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turnLeft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(int time) // Left turn function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{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servoLeft.writeMicroseconds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(1300); // Left wheel clockwise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servoRight.writeMicroseconds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(1300); // Right wheel clockwise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delay(time); // Maneuver for time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endParaRPr lang="en-US" altLang="ko-KR" sz="16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167EB62D-5277-4333-B76B-DF03F98EB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292" y="1196752"/>
            <a:ext cx="6013372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void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turnRight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(int time) // Right turn function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{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servoLeft.writeMicroseconds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(1700); // Left wheel counterclockwise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servoRight.writeMicroseconds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(1700); // Right wheel counterclockwise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delay(time); // Maneuver for time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endParaRPr lang="en-US" altLang="ko-KR" sz="16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</a:p>
          <a:p>
            <a:pPr eaLnBrk="1" hangingPunct="1">
              <a:defRPr/>
            </a:pPr>
            <a:endParaRPr lang="en-US" altLang="ko-KR" sz="16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void backward(int time) // Backward function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{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servoLeft.writeMicroseconds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(1300); // Left wheel clockwise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servoRight.writeMicroseconds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(1700); // Right wheel counterclockwise</a:t>
            </a: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  delay(time); // Maneuver for time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endParaRPr lang="en-US" altLang="ko-KR" sz="16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  <a:endParaRPr lang="ko-KR" altLang="en-US" sz="16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910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973</Words>
  <Application>Microsoft Office PowerPoint</Application>
  <PresentationFormat>와이드스크린</PresentationFormat>
  <Paragraphs>129</Paragraphs>
  <Slides>9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Hoon ki Kim</dc:creator>
  <cp:lastModifiedBy>전 채린</cp:lastModifiedBy>
  <cp:revision>93</cp:revision>
  <dcterms:created xsi:type="dcterms:W3CDTF">2016-03-11T09:06:07Z</dcterms:created>
  <dcterms:modified xsi:type="dcterms:W3CDTF">2021-10-11T10:06:37Z</dcterms:modified>
</cp:coreProperties>
</file>